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2"/>
    <p:restoredTop sz="94637"/>
  </p:normalViewPr>
  <p:slideViewPr>
    <p:cSldViewPr snapToGrid="0" showGuides="1">
      <p:cViewPr>
        <p:scale>
          <a:sx n="233" d="100"/>
          <a:sy n="233" d="100"/>
        </p:scale>
        <p:origin x="2280" y="-189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24.4.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511968366"/>
              </p:ext>
            </p:extLst>
          </p:nvPr>
        </p:nvGraphicFramePr>
        <p:xfrm>
          <a:off x="-2501" y="3874835"/>
          <a:ext cx="2327659" cy="15789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ARROZ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Y</a:t>
                      </a:r>
                      <a:r>
                        <a:rPr lang="en-US" sz="800" b="0" dirty="0"/>
                        <a:t>/Z</a:t>
                      </a:r>
                      <a:r>
                        <a:rPr lang="en-US" sz="800" b="1" dirty="0"/>
                        <a:t> 36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895846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11085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128.15 – 132.12 – PEK 118.95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135.6 - CGO 120.72 –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1053105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APP SPD in JEPP Chart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65983" y="2872645"/>
            <a:ext cx="1741909" cy="693899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120.27 – CGO 120.72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118.95 – TAO 133.05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26085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43157</TotalTime>
  <Words>28126</Words>
  <Application>Microsoft Macintosh PowerPoint</Application>
  <PresentationFormat>사용자 지정</PresentationFormat>
  <Paragraphs>7680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Wingdings</vt:lpstr>
      <vt:lpstr>Britannic Bold</vt:lpstr>
      <vt:lpstr>Gulim</vt:lpstr>
      <vt:lpstr>Arial</vt:lpstr>
      <vt:lpstr>Lato</vt:lpstr>
      <vt:lpstr>Helvetica Neue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299</cp:revision>
  <dcterms:created xsi:type="dcterms:W3CDTF">2022-05-17T08:00:10Z</dcterms:created>
  <dcterms:modified xsi:type="dcterms:W3CDTF">2024-04-27T04:30:54Z</dcterms:modified>
</cp:coreProperties>
</file>